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67" r:id="rId4"/>
    <p:sldId id="265" r:id="rId5"/>
    <p:sldId id="264" r:id="rId6"/>
    <p:sldId id="268" r:id="rId7"/>
    <p:sldId id="262" r:id="rId8"/>
    <p:sldId id="261" r:id="rId9"/>
    <p:sldId id="260" r:id="rId10"/>
    <p:sldId id="259" r:id="rId11"/>
    <p:sldId id="258" r:id="rId12"/>
    <p:sldId id="269" r:id="rId13"/>
    <p:sldId id="270" r:id="rId14"/>
    <p:sldId id="272" r:id="rId15"/>
  </p:sldIdLst>
  <p:sldSz cx="9144000" cy="6858000" type="screen4x3"/>
  <p:notesSz cx="6858000" cy="9144000"/>
  <p:defaultTextStyle>
    <a:defPPr>
      <a:defRPr lang="ar-JO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>
      <p:cViewPr>
        <p:scale>
          <a:sx n="53" d="100"/>
          <a:sy n="53" d="100"/>
        </p:scale>
        <p:origin x="-1866" y="-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ar-J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94184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162747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19023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56125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150796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94534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146824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56612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192020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35432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J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32156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J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7EE04-95EF-47E9-93C8-86E3B1E54E24}" type="datetimeFigureOut">
              <a:rPr lang="ar-JO" smtClean="0"/>
              <a:t>26/06/1445</a:t>
            </a:fld>
            <a:endParaRPr lang="ar-J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J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91E86-4C40-41B3-B264-070D16326136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406803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JO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J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4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8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2711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69683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7468342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JO" dirty="0"/>
          </a:p>
        </p:txBody>
      </p:sp>
    </p:spTree>
    <p:extLst>
      <p:ext uri="{BB962C8B-B14F-4D97-AF65-F5344CB8AC3E}">
        <p14:creationId xmlns:p14="http://schemas.microsoft.com/office/powerpoint/2010/main" val="3727365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4240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5867" cy="6858000"/>
          </a:xfrm>
        </p:spPr>
      </p:pic>
    </p:spTree>
    <p:extLst>
      <p:ext uri="{BB962C8B-B14F-4D97-AF65-F5344CB8AC3E}">
        <p14:creationId xmlns:p14="http://schemas.microsoft.com/office/powerpoint/2010/main" val="191307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8191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0986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9360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9554975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3131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9252565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0"/>
            <a:ext cx="932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9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6</cp:revision>
  <dcterms:created xsi:type="dcterms:W3CDTF">2024-01-07T14:49:39Z</dcterms:created>
  <dcterms:modified xsi:type="dcterms:W3CDTF">2024-01-07T15:42:39Z</dcterms:modified>
</cp:coreProperties>
</file>